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E4AB7F-47BC-9206-A7B4-E8335E2AA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F8A5A8-67E9-70EA-62EB-443AFA9B6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895036-833E-7190-4830-619EAB27D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BD123C-291F-D83C-EEAF-C2DFAA6E9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9C753-B4BD-D0C4-159E-E0F2C7667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2617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2624C0-C991-D0E8-86D7-6990FF512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D0CBF8-4FB5-B052-0428-1FAAA2E84B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1F4155-55EA-E040-82FD-01389594E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276324-9B6F-A349-813C-2BCD6DB13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34ED53-961B-5DD6-C31B-90742F182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023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9F490AD-4F13-6143-0E56-90F9AFB3DB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D97A88-1586-A88E-95DF-F96208868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A64D0E-6683-07B1-EC8C-F100D6A3F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E5D6FA-F4CE-3CA7-9023-D8F29E9E4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6A21BA-BB4C-513E-D738-ADFB51116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5699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BBD797-EB86-3B68-A586-D0D0961B4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19554A-AAD6-84F1-0140-E79F0E719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D4C0DE-C5A4-3E1A-7E2A-A9447CE41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C52580-D2EB-8CF6-84A3-52C9F4791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0A298F-B6FD-7140-EAC2-E78DE0A9E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1517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D0613D-CEF0-AECE-0747-767B4F12F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BCEF97-F471-8558-A45A-DE4C9BF9B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B5ABCA-138E-3E2B-85F2-D53684FCC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79DF61-4F56-23B4-CB49-E36FE6E32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4D6505-A955-AE53-3A0B-F4D4AF9E7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47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F9B140-E53C-2FE1-0DDA-EBBD1EC08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7D6486-650E-6D67-7A48-2C31EAEADC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574610-A9B4-4A4B-8EFB-B634D77FE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3BC7F9-B905-CBDC-BDB5-62C7978A3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DFB1F6-42C0-7262-83EB-587069E76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A37D7E-512E-A122-A31D-D104522E1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317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C1BCF8-455F-99B7-69F3-F774E85C4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C23E05-6E4A-0FCA-6F72-CF5515642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FF88C7-1A4E-F0A3-577F-FA87E635AD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7CF3EED-74EC-81F6-D047-9B4641F5F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8880EA0-064F-2156-A31B-F0CD02533B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67C3EA-72F5-2146-0EAC-26288DE9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4998046-3DAA-BF68-561B-B7C760FDA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5E21E35-B5CC-896B-1A0A-8F52DA77D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582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D436E-C226-5812-26B4-7FF7535FF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BB38FD3-D153-04EA-FAFC-668B58B0E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9418AA0-FFD6-557B-3939-440BC1CAE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80579C-E81B-B93C-CD08-2EA16A56C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974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8FAB292-3664-641A-49CF-1E43E4F11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B656353-6B71-82D2-DE57-3E1581393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99C8B1-F424-B3E7-7D08-0E306CE0E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230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E1D398-7BB7-30D0-ADC0-EFA44FD61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4CE00F-7840-34BD-2D1F-3BEFA8AC3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E7C160-125D-DEB7-5DFC-EB46AFF50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BFF23D-0CB9-D4D9-119D-6BD751AF7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5C44C6-E566-F1EA-9C52-C11D6A5F7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4C8AA7-97B4-35BF-FA66-9DADD768C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537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2E691F-70E6-EB6A-E875-FEFCB3213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B777FD8-85E9-A933-888A-8ADF4E4B67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CE9578-8856-D323-83AD-E3F27BDE4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358788-2CFE-4E85-9377-893245CB1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C535E5-CCC0-25B0-3BBD-FFDF6A0F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041BA3-1A50-152D-9E2D-209EE665E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606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BFF2BFC-86DA-BB77-F648-7AF914138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FA1C2D-E428-4BDC-1C67-A3B05972E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C2BF20-8FFB-1139-A909-FFA6F93C14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0BB5E-8BCA-4873-A883-2140EF73EFF0}" type="datetimeFigureOut">
              <a:rPr lang="ko-KR" altLang="en-US" smtClean="0"/>
              <a:t>2022-07-26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00D90E-24D0-7ED2-8A7E-5CDAB91A67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D7005E-CCD6-E97F-CEBE-F478CE73AC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84876C-89D3-4B38-B95D-121C3F35A9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108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EE822445-B63F-3BDF-C1D5-6E2A4B023E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45" y="1122363"/>
            <a:ext cx="12088955" cy="4442691"/>
          </a:xfrm>
          <a:prstGeom prst="rect">
            <a:avLst/>
          </a:prstGeom>
        </p:spPr>
      </p:pic>
      <p:pic>
        <p:nvPicPr>
          <p:cNvPr id="6" name="videoplayback (online-audio-converter.com)">
            <a:hlinkClick r:id="" action="ppaction://media"/>
            <a:extLst>
              <a:ext uri="{FF2B5EF4-FFF2-40B4-BE49-F238E27FC236}">
                <a16:creationId xmlns:a16="http://schemas.microsoft.com/office/drawing/2014/main" id="{48C79E3A-A9B5-215A-3F28-2997E4F5C3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68891" y="2068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569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B7083293-6F37-867F-6C8B-912E681421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176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24F55FB-06E8-7FEB-143B-12382AB7DC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01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935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25DE49D0-1F21-04E4-A6B4-E829C17449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1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054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21F6CBF7-B449-A26B-CCBC-E9B15DD53B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841"/>
            <a:ext cx="12192000" cy="6814318"/>
          </a:xfrm>
        </p:spPr>
      </p:pic>
    </p:spTree>
    <p:extLst>
      <p:ext uri="{BB962C8B-B14F-4D97-AF65-F5344CB8AC3E}">
        <p14:creationId xmlns:p14="http://schemas.microsoft.com/office/powerpoint/2010/main" val="450552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8E912A9-B9E8-B936-3F10-F651E436B1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052"/>
            <a:ext cx="12192000" cy="25275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37AF4F-A988-285B-7CEE-450A9E470D89}"/>
              </a:ext>
            </a:extLst>
          </p:cNvPr>
          <p:cNvSpPr txBox="1"/>
          <p:nvPr/>
        </p:nvSpPr>
        <p:spPr>
          <a:xfrm>
            <a:off x="200297" y="3155038"/>
            <a:ext cx="1164336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궁서체" panose="02030609000101010101" pitchFamily="17" charset="-127"/>
                <a:ea typeface="궁서체" panose="02030609000101010101" pitchFamily="17" charset="-127"/>
              </a:rPr>
              <a:t>2022.07.26~07.31 : </a:t>
            </a:r>
            <a:r>
              <a:rPr lang="en-US" altLang="ko-KR" sz="3200" dirty="0" err="1">
                <a:latin typeface="궁서체" panose="02030609000101010101" pitchFamily="17" charset="-127"/>
                <a:ea typeface="궁서체" panose="02030609000101010101" pitchFamily="17" charset="-127"/>
              </a:rPr>
              <a:t>FrameWork</a:t>
            </a:r>
            <a:endParaRPr lang="en-US" altLang="ko-KR" sz="3200" dirty="0">
              <a:latin typeface="궁서체" panose="02030609000101010101" pitchFamily="17" charset="-127"/>
              <a:ea typeface="궁서체" panose="02030609000101010101" pitchFamily="17" charset="-127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궁서체" panose="02030609000101010101" pitchFamily="17" charset="-127"/>
                <a:ea typeface="궁서체" panose="02030609000101010101" pitchFamily="17" charset="-127"/>
              </a:rPr>
              <a:t>2022.08.01~08.16 : Player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궁서체" panose="02030609000101010101" pitchFamily="17" charset="-127"/>
                <a:ea typeface="궁서체" panose="02030609000101010101" pitchFamily="17" charset="-127"/>
              </a:rPr>
              <a:t>2022.08.04~08.10 : Map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궁서체" panose="02030609000101010101" pitchFamily="17" charset="-127"/>
                <a:ea typeface="궁서체" panose="02030609000101010101" pitchFamily="17" charset="-127"/>
              </a:rPr>
              <a:t>2022.08.07~08.13 : Monster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궁서체" panose="02030609000101010101" pitchFamily="17" charset="-127"/>
                <a:ea typeface="궁서체" panose="02030609000101010101" pitchFamily="17" charset="-127"/>
              </a:rPr>
              <a:t>2022.08.09~08.12 : Rank(Score)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궁서체" panose="02030609000101010101" pitchFamily="17" charset="-127"/>
                <a:ea typeface="궁서체" panose="02030609000101010101" pitchFamily="17" charset="-127"/>
              </a:rPr>
              <a:t>2022.08.18~08.23 : Debug</a:t>
            </a:r>
          </a:p>
        </p:txBody>
      </p:sp>
    </p:spTree>
    <p:extLst>
      <p:ext uri="{BB962C8B-B14F-4D97-AF65-F5344CB8AC3E}">
        <p14:creationId xmlns:p14="http://schemas.microsoft.com/office/powerpoint/2010/main" val="1800890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21</Words>
  <Application>Microsoft Office PowerPoint</Application>
  <PresentationFormat>와이드스크린</PresentationFormat>
  <Paragraphs>6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궁서체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박지후</dc:creator>
  <cp:lastModifiedBy>박지후</cp:lastModifiedBy>
  <cp:revision>1</cp:revision>
  <dcterms:created xsi:type="dcterms:W3CDTF">2022-07-26T00:08:44Z</dcterms:created>
  <dcterms:modified xsi:type="dcterms:W3CDTF">2022-07-26T00:36:23Z</dcterms:modified>
</cp:coreProperties>
</file>

<file path=docProps/thumbnail.jpeg>
</file>